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</p:sldIdLst>
  <p:sldSz cx="8572500" cy="7143750"/>
  <p:notesSz cx="6858000" cy="9144000"/>
  <p:embeddedFontLst>
    <p:embeddedFont>
      <p:font typeface="Aachen" panose="02020500000000000000" pitchFamily="18" charset="0"/>
      <p:bold r:id="rId3"/>
    </p:embeddedFont>
    <p:embeddedFont>
      <p:font typeface="Calibri" panose="020F0502020204030204" pitchFamily="34" charset="0"/>
      <p:regular r:id="rId4"/>
      <p:bold r:id="rId5"/>
      <p:italic r:id="rId6"/>
      <p:boldItalic r:id="rId7"/>
    </p:embeddedFont>
    <p:embeddedFont>
      <p:font typeface="Georgia" panose="02040502050405020303" pitchFamily="18" charset="0"/>
      <p:regular r:id="rId8"/>
      <p:bold r:id="rId9"/>
      <p:italic r:id="rId10"/>
      <p:boldItalic r:id="rId11"/>
    </p:embeddedFont>
  </p:embeddedFontLst>
  <p:defaultTextStyle>
    <a:defPPr>
      <a:defRPr lang="en-US"/>
    </a:defPPr>
    <a:lvl1pPr marL="0" algn="l" defTabSz="502920" rtl="0" eaLnBrk="1" latinLnBrk="0" hangingPunct="1">
      <a:defRPr sz="990" kern="1200">
        <a:solidFill>
          <a:schemeClr val="tx1"/>
        </a:solidFill>
        <a:latin typeface="+mn-lt"/>
        <a:ea typeface="+mn-ea"/>
        <a:cs typeface="+mn-cs"/>
      </a:defRPr>
    </a:lvl1pPr>
    <a:lvl2pPr marL="251460" algn="l" defTabSz="502920" rtl="0" eaLnBrk="1" latinLnBrk="0" hangingPunct="1">
      <a:defRPr sz="990" kern="1200">
        <a:solidFill>
          <a:schemeClr val="tx1"/>
        </a:solidFill>
        <a:latin typeface="+mn-lt"/>
        <a:ea typeface="+mn-ea"/>
        <a:cs typeface="+mn-cs"/>
      </a:defRPr>
    </a:lvl2pPr>
    <a:lvl3pPr marL="502920" algn="l" defTabSz="502920" rtl="0" eaLnBrk="1" latinLnBrk="0" hangingPunct="1">
      <a:defRPr sz="990" kern="1200">
        <a:solidFill>
          <a:schemeClr val="tx1"/>
        </a:solidFill>
        <a:latin typeface="+mn-lt"/>
        <a:ea typeface="+mn-ea"/>
        <a:cs typeface="+mn-cs"/>
      </a:defRPr>
    </a:lvl3pPr>
    <a:lvl4pPr marL="754380" algn="l" defTabSz="502920" rtl="0" eaLnBrk="1" latinLnBrk="0" hangingPunct="1">
      <a:defRPr sz="990" kern="1200">
        <a:solidFill>
          <a:schemeClr val="tx1"/>
        </a:solidFill>
        <a:latin typeface="+mn-lt"/>
        <a:ea typeface="+mn-ea"/>
        <a:cs typeface="+mn-cs"/>
      </a:defRPr>
    </a:lvl4pPr>
    <a:lvl5pPr marL="1005840" algn="l" defTabSz="502920" rtl="0" eaLnBrk="1" latinLnBrk="0" hangingPunct="1">
      <a:defRPr sz="990" kern="1200">
        <a:solidFill>
          <a:schemeClr val="tx1"/>
        </a:solidFill>
        <a:latin typeface="+mn-lt"/>
        <a:ea typeface="+mn-ea"/>
        <a:cs typeface="+mn-cs"/>
      </a:defRPr>
    </a:lvl5pPr>
    <a:lvl6pPr marL="1257300" algn="l" defTabSz="502920" rtl="0" eaLnBrk="1" latinLnBrk="0" hangingPunct="1">
      <a:defRPr sz="990" kern="1200">
        <a:solidFill>
          <a:schemeClr val="tx1"/>
        </a:solidFill>
        <a:latin typeface="+mn-lt"/>
        <a:ea typeface="+mn-ea"/>
        <a:cs typeface="+mn-cs"/>
      </a:defRPr>
    </a:lvl6pPr>
    <a:lvl7pPr marL="1508760" algn="l" defTabSz="502920" rtl="0" eaLnBrk="1" latinLnBrk="0" hangingPunct="1">
      <a:defRPr sz="990" kern="1200">
        <a:solidFill>
          <a:schemeClr val="tx1"/>
        </a:solidFill>
        <a:latin typeface="+mn-lt"/>
        <a:ea typeface="+mn-ea"/>
        <a:cs typeface="+mn-cs"/>
      </a:defRPr>
    </a:lvl7pPr>
    <a:lvl8pPr marL="1760220" algn="l" defTabSz="502920" rtl="0" eaLnBrk="1" latinLnBrk="0" hangingPunct="1">
      <a:defRPr sz="990" kern="1200">
        <a:solidFill>
          <a:schemeClr val="tx1"/>
        </a:solidFill>
        <a:latin typeface="+mn-lt"/>
        <a:ea typeface="+mn-ea"/>
        <a:cs typeface="+mn-cs"/>
      </a:defRPr>
    </a:lvl8pPr>
    <a:lvl9pPr marL="2011680" algn="l" defTabSz="502920" rtl="0" eaLnBrk="1" latinLnBrk="0" hangingPunct="1">
      <a:defRPr sz="99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00" userDrawn="1">
          <p15:clr>
            <a:srgbClr val="A4A3A4"/>
          </p15:clr>
        </p15:guide>
        <p15:guide id="2" pos="135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3E5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101" d="100"/>
          <a:sy n="101" d="100"/>
        </p:scale>
        <p:origin x="1536" y="96"/>
      </p:cViewPr>
      <p:guideLst>
        <p:guide orient="horz" pos="1500"/>
        <p:guide pos="135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6.fntdata"/><Relationship Id="rId13" Type="http://schemas.openxmlformats.org/officeDocument/2006/relationships/viewProps" Target="viewProps.xml"/><Relationship Id="rId3" Type="http://schemas.openxmlformats.org/officeDocument/2006/relationships/font" Target="fonts/font1.fntdata"/><Relationship Id="rId7" Type="http://schemas.openxmlformats.org/officeDocument/2006/relationships/font" Target="fonts/font5.fntdata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4.fntdata"/><Relationship Id="rId11" Type="http://schemas.openxmlformats.org/officeDocument/2006/relationships/font" Target="fonts/font9.fntdata"/><Relationship Id="rId5" Type="http://schemas.openxmlformats.org/officeDocument/2006/relationships/font" Target="fonts/font3.fntdata"/><Relationship Id="rId15" Type="http://schemas.openxmlformats.org/officeDocument/2006/relationships/tableStyles" Target="tableStyles.xml"/><Relationship Id="rId10" Type="http://schemas.openxmlformats.org/officeDocument/2006/relationships/font" Target="fonts/font8.fntdata"/><Relationship Id="rId4" Type="http://schemas.openxmlformats.org/officeDocument/2006/relationships/font" Target="fonts/font2.fntdata"/><Relationship Id="rId9" Type="http://schemas.openxmlformats.org/officeDocument/2006/relationships/font" Target="fonts/font7.fntdata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1469" y="1479462"/>
            <a:ext cx="3643313" cy="102085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2938" y="2698750"/>
            <a:ext cx="3000375" cy="1217083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2143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4286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6430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8573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0716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2860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5003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7146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09/12/202323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09/12/202323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107531" y="190721"/>
            <a:ext cx="964406" cy="406355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14313" y="190721"/>
            <a:ext cx="2821781" cy="406355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09/12/202323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09/12/202323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8584" y="3060348"/>
            <a:ext cx="3643313" cy="945885"/>
          </a:xfrm>
        </p:spPr>
        <p:txBody>
          <a:bodyPr anchor="t"/>
          <a:lstStyle>
            <a:lvl1pPr algn="l">
              <a:defRPr sz="1875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8584" y="2018551"/>
            <a:ext cx="3643313" cy="1041797"/>
          </a:xfrm>
        </p:spPr>
        <p:txBody>
          <a:bodyPr anchor="b"/>
          <a:lstStyle>
            <a:lvl1pPr marL="0" indent="0">
              <a:buNone/>
              <a:defRPr sz="938">
                <a:solidFill>
                  <a:schemeClr val="tx1">
                    <a:tint val="75000"/>
                  </a:schemeClr>
                </a:solidFill>
              </a:defRPr>
            </a:lvl1pPr>
            <a:lvl2pPr marL="214335" indent="0">
              <a:buNone/>
              <a:defRPr sz="844">
                <a:solidFill>
                  <a:schemeClr val="tx1">
                    <a:tint val="75000"/>
                  </a:schemeClr>
                </a:solidFill>
              </a:defRPr>
            </a:lvl2pPr>
            <a:lvl3pPr marL="428671" indent="0">
              <a:buNone/>
              <a:defRPr sz="750">
                <a:solidFill>
                  <a:schemeClr val="tx1">
                    <a:tint val="75000"/>
                  </a:schemeClr>
                </a:solidFill>
              </a:defRPr>
            </a:lvl3pPr>
            <a:lvl4pPr marL="643006" indent="0">
              <a:buNone/>
              <a:defRPr sz="656">
                <a:solidFill>
                  <a:schemeClr val="tx1">
                    <a:tint val="75000"/>
                  </a:schemeClr>
                </a:solidFill>
              </a:defRPr>
            </a:lvl4pPr>
            <a:lvl5pPr marL="857341" indent="0">
              <a:buNone/>
              <a:defRPr sz="656">
                <a:solidFill>
                  <a:schemeClr val="tx1">
                    <a:tint val="75000"/>
                  </a:schemeClr>
                </a:solidFill>
              </a:defRPr>
            </a:lvl5pPr>
            <a:lvl6pPr marL="1071677" indent="0">
              <a:buNone/>
              <a:defRPr sz="656">
                <a:solidFill>
                  <a:schemeClr val="tx1">
                    <a:tint val="75000"/>
                  </a:schemeClr>
                </a:solidFill>
              </a:defRPr>
            </a:lvl6pPr>
            <a:lvl7pPr marL="1286012" indent="0">
              <a:buNone/>
              <a:defRPr sz="656">
                <a:solidFill>
                  <a:schemeClr val="tx1">
                    <a:tint val="75000"/>
                  </a:schemeClr>
                </a:solidFill>
              </a:defRPr>
            </a:lvl7pPr>
            <a:lvl8pPr marL="1500348" indent="0">
              <a:buNone/>
              <a:defRPr sz="656">
                <a:solidFill>
                  <a:schemeClr val="tx1">
                    <a:tint val="75000"/>
                  </a:schemeClr>
                </a:solidFill>
              </a:defRPr>
            </a:lvl8pPr>
            <a:lvl9pPr marL="1714683" indent="0">
              <a:buNone/>
              <a:defRPr sz="65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09/12/202323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14312" y="1111250"/>
            <a:ext cx="1893094" cy="3143030"/>
          </a:xfrm>
        </p:spPr>
        <p:txBody>
          <a:bodyPr/>
          <a:lstStyle>
            <a:lvl1pPr>
              <a:defRPr sz="1313"/>
            </a:lvl1pPr>
            <a:lvl2pPr>
              <a:defRPr sz="1125"/>
            </a:lvl2pPr>
            <a:lvl3pPr>
              <a:defRPr sz="938"/>
            </a:lvl3pPr>
            <a:lvl4pPr>
              <a:defRPr sz="844"/>
            </a:lvl4pPr>
            <a:lvl5pPr>
              <a:defRPr sz="844"/>
            </a:lvl5pPr>
            <a:lvl6pPr>
              <a:defRPr sz="844"/>
            </a:lvl6pPr>
            <a:lvl7pPr>
              <a:defRPr sz="844"/>
            </a:lvl7pPr>
            <a:lvl8pPr>
              <a:defRPr sz="844"/>
            </a:lvl8pPr>
            <a:lvl9pPr>
              <a:defRPr sz="84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78844" y="1111250"/>
            <a:ext cx="1893094" cy="3143030"/>
          </a:xfrm>
        </p:spPr>
        <p:txBody>
          <a:bodyPr/>
          <a:lstStyle>
            <a:lvl1pPr>
              <a:defRPr sz="1313"/>
            </a:lvl1pPr>
            <a:lvl2pPr>
              <a:defRPr sz="1125"/>
            </a:lvl2pPr>
            <a:lvl3pPr>
              <a:defRPr sz="938"/>
            </a:lvl3pPr>
            <a:lvl4pPr>
              <a:defRPr sz="844"/>
            </a:lvl4pPr>
            <a:lvl5pPr>
              <a:defRPr sz="844"/>
            </a:lvl5pPr>
            <a:lvl6pPr>
              <a:defRPr sz="844"/>
            </a:lvl6pPr>
            <a:lvl7pPr>
              <a:defRPr sz="844"/>
            </a:lvl7pPr>
            <a:lvl8pPr>
              <a:defRPr sz="844"/>
            </a:lvl8pPr>
            <a:lvl9pPr>
              <a:defRPr sz="84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09/12/202323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4313" y="1066051"/>
            <a:ext cx="1893838" cy="444279"/>
          </a:xfrm>
        </p:spPr>
        <p:txBody>
          <a:bodyPr anchor="b"/>
          <a:lstStyle>
            <a:lvl1pPr marL="0" indent="0">
              <a:buNone/>
              <a:defRPr sz="1125" b="1"/>
            </a:lvl1pPr>
            <a:lvl2pPr marL="214335" indent="0">
              <a:buNone/>
              <a:defRPr sz="938" b="1"/>
            </a:lvl2pPr>
            <a:lvl3pPr marL="428671" indent="0">
              <a:buNone/>
              <a:defRPr sz="844" b="1"/>
            </a:lvl3pPr>
            <a:lvl4pPr marL="643006" indent="0">
              <a:buNone/>
              <a:defRPr sz="750" b="1"/>
            </a:lvl4pPr>
            <a:lvl5pPr marL="857341" indent="0">
              <a:buNone/>
              <a:defRPr sz="750" b="1"/>
            </a:lvl5pPr>
            <a:lvl6pPr marL="1071677" indent="0">
              <a:buNone/>
              <a:defRPr sz="750" b="1"/>
            </a:lvl6pPr>
            <a:lvl7pPr marL="1286012" indent="0">
              <a:buNone/>
              <a:defRPr sz="750" b="1"/>
            </a:lvl7pPr>
            <a:lvl8pPr marL="1500348" indent="0">
              <a:buNone/>
              <a:defRPr sz="750" b="1"/>
            </a:lvl8pPr>
            <a:lvl9pPr marL="1714683" indent="0">
              <a:buNone/>
              <a:defRPr sz="75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4313" y="1510330"/>
            <a:ext cx="1893838" cy="2743950"/>
          </a:xfrm>
        </p:spPr>
        <p:txBody>
          <a:bodyPr/>
          <a:lstStyle>
            <a:lvl1pPr>
              <a:defRPr sz="1125"/>
            </a:lvl1pPr>
            <a:lvl2pPr>
              <a:defRPr sz="938"/>
            </a:lvl2pPr>
            <a:lvl3pPr>
              <a:defRPr sz="844"/>
            </a:lvl3pPr>
            <a:lvl4pPr>
              <a:defRPr sz="750"/>
            </a:lvl4pPr>
            <a:lvl5pPr>
              <a:defRPr sz="750"/>
            </a:lvl5pPr>
            <a:lvl6pPr>
              <a:defRPr sz="750"/>
            </a:lvl6pPr>
            <a:lvl7pPr>
              <a:defRPr sz="750"/>
            </a:lvl7pPr>
            <a:lvl8pPr>
              <a:defRPr sz="750"/>
            </a:lvl8pPr>
            <a:lvl9pPr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177356" y="1066051"/>
            <a:ext cx="1894582" cy="444279"/>
          </a:xfrm>
        </p:spPr>
        <p:txBody>
          <a:bodyPr anchor="b"/>
          <a:lstStyle>
            <a:lvl1pPr marL="0" indent="0">
              <a:buNone/>
              <a:defRPr sz="1125" b="1"/>
            </a:lvl1pPr>
            <a:lvl2pPr marL="214335" indent="0">
              <a:buNone/>
              <a:defRPr sz="938" b="1"/>
            </a:lvl2pPr>
            <a:lvl3pPr marL="428671" indent="0">
              <a:buNone/>
              <a:defRPr sz="844" b="1"/>
            </a:lvl3pPr>
            <a:lvl4pPr marL="643006" indent="0">
              <a:buNone/>
              <a:defRPr sz="750" b="1"/>
            </a:lvl4pPr>
            <a:lvl5pPr marL="857341" indent="0">
              <a:buNone/>
              <a:defRPr sz="750" b="1"/>
            </a:lvl5pPr>
            <a:lvl6pPr marL="1071677" indent="0">
              <a:buNone/>
              <a:defRPr sz="750" b="1"/>
            </a:lvl6pPr>
            <a:lvl7pPr marL="1286012" indent="0">
              <a:buNone/>
              <a:defRPr sz="750" b="1"/>
            </a:lvl7pPr>
            <a:lvl8pPr marL="1500348" indent="0">
              <a:buNone/>
              <a:defRPr sz="750" b="1"/>
            </a:lvl8pPr>
            <a:lvl9pPr marL="1714683" indent="0">
              <a:buNone/>
              <a:defRPr sz="75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177356" y="1510330"/>
            <a:ext cx="1894582" cy="2743950"/>
          </a:xfrm>
        </p:spPr>
        <p:txBody>
          <a:bodyPr/>
          <a:lstStyle>
            <a:lvl1pPr>
              <a:defRPr sz="1125"/>
            </a:lvl1pPr>
            <a:lvl2pPr>
              <a:defRPr sz="938"/>
            </a:lvl2pPr>
            <a:lvl3pPr>
              <a:defRPr sz="844"/>
            </a:lvl3pPr>
            <a:lvl4pPr>
              <a:defRPr sz="750"/>
            </a:lvl4pPr>
            <a:lvl5pPr>
              <a:defRPr sz="750"/>
            </a:lvl5pPr>
            <a:lvl6pPr>
              <a:defRPr sz="750"/>
            </a:lvl6pPr>
            <a:lvl7pPr>
              <a:defRPr sz="750"/>
            </a:lvl7pPr>
            <a:lvl8pPr>
              <a:defRPr sz="750"/>
            </a:lvl8pPr>
            <a:lvl9pPr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09/12/202323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09/12/202323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09/12/202323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313" y="189618"/>
            <a:ext cx="1410147" cy="806979"/>
          </a:xfrm>
        </p:spPr>
        <p:txBody>
          <a:bodyPr anchor="b"/>
          <a:lstStyle>
            <a:lvl1pPr algn="l">
              <a:defRPr sz="938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75805" y="189618"/>
            <a:ext cx="2396133" cy="4064662"/>
          </a:xfrm>
        </p:spPr>
        <p:txBody>
          <a:bodyPr/>
          <a:lstStyle>
            <a:lvl1pPr>
              <a:defRPr sz="1500"/>
            </a:lvl1pPr>
            <a:lvl2pPr>
              <a:defRPr sz="1313"/>
            </a:lvl2pPr>
            <a:lvl3pPr>
              <a:defRPr sz="1125"/>
            </a:lvl3pPr>
            <a:lvl4pPr>
              <a:defRPr sz="938"/>
            </a:lvl4pPr>
            <a:lvl5pPr>
              <a:defRPr sz="938"/>
            </a:lvl5pPr>
            <a:lvl6pPr>
              <a:defRPr sz="938"/>
            </a:lvl6pPr>
            <a:lvl7pPr>
              <a:defRPr sz="938"/>
            </a:lvl7pPr>
            <a:lvl8pPr>
              <a:defRPr sz="938"/>
            </a:lvl8pPr>
            <a:lvl9pPr>
              <a:defRPr sz="938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4313" y="996597"/>
            <a:ext cx="1410147" cy="3257683"/>
          </a:xfrm>
        </p:spPr>
        <p:txBody>
          <a:bodyPr/>
          <a:lstStyle>
            <a:lvl1pPr marL="0" indent="0">
              <a:buNone/>
              <a:defRPr sz="656"/>
            </a:lvl1pPr>
            <a:lvl2pPr marL="214335" indent="0">
              <a:buNone/>
              <a:defRPr sz="563"/>
            </a:lvl2pPr>
            <a:lvl3pPr marL="428671" indent="0">
              <a:buNone/>
              <a:defRPr sz="469"/>
            </a:lvl3pPr>
            <a:lvl4pPr marL="643006" indent="0">
              <a:buNone/>
              <a:defRPr sz="422"/>
            </a:lvl4pPr>
            <a:lvl5pPr marL="857341" indent="0">
              <a:buNone/>
              <a:defRPr sz="422"/>
            </a:lvl5pPr>
            <a:lvl6pPr marL="1071677" indent="0">
              <a:buNone/>
              <a:defRPr sz="422"/>
            </a:lvl6pPr>
            <a:lvl7pPr marL="1286012" indent="0">
              <a:buNone/>
              <a:defRPr sz="422"/>
            </a:lvl7pPr>
            <a:lvl8pPr marL="1500348" indent="0">
              <a:buNone/>
              <a:defRPr sz="422"/>
            </a:lvl8pPr>
            <a:lvl9pPr marL="1714683" indent="0">
              <a:buNone/>
              <a:defRPr sz="42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09/12/202323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135" y="3333750"/>
            <a:ext cx="2571750" cy="393568"/>
          </a:xfrm>
        </p:spPr>
        <p:txBody>
          <a:bodyPr anchor="b"/>
          <a:lstStyle>
            <a:lvl1pPr algn="l">
              <a:defRPr sz="938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40135" y="425538"/>
            <a:ext cx="2571750" cy="2857500"/>
          </a:xfrm>
        </p:spPr>
        <p:txBody>
          <a:bodyPr/>
          <a:lstStyle>
            <a:lvl1pPr marL="0" indent="0">
              <a:buNone/>
              <a:defRPr sz="1500"/>
            </a:lvl1pPr>
            <a:lvl2pPr marL="214335" indent="0">
              <a:buNone/>
              <a:defRPr sz="1313"/>
            </a:lvl2pPr>
            <a:lvl3pPr marL="428671" indent="0">
              <a:buNone/>
              <a:defRPr sz="1125"/>
            </a:lvl3pPr>
            <a:lvl4pPr marL="643006" indent="0">
              <a:buNone/>
              <a:defRPr sz="938"/>
            </a:lvl4pPr>
            <a:lvl5pPr marL="857341" indent="0">
              <a:buNone/>
              <a:defRPr sz="938"/>
            </a:lvl5pPr>
            <a:lvl6pPr marL="1071677" indent="0">
              <a:buNone/>
              <a:defRPr sz="938"/>
            </a:lvl6pPr>
            <a:lvl7pPr marL="1286012" indent="0">
              <a:buNone/>
              <a:defRPr sz="938"/>
            </a:lvl7pPr>
            <a:lvl8pPr marL="1500348" indent="0">
              <a:buNone/>
              <a:defRPr sz="938"/>
            </a:lvl8pPr>
            <a:lvl9pPr marL="1714683" indent="0">
              <a:buNone/>
              <a:defRPr sz="938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135" y="3727318"/>
            <a:ext cx="2571750" cy="558932"/>
          </a:xfrm>
        </p:spPr>
        <p:txBody>
          <a:bodyPr/>
          <a:lstStyle>
            <a:lvl1pPr marL="0" indent="0">
              <a:buNone/>
              <a:defRPr sz="656"/>
            </a:lvl1pPr>
            <a:lvl2pPr marL="214335" indent="0">
              <a:buNone/>
              <a:defRPr sz="563"/>
            </a:lvl2pPr>
            <a:lvl3pPr marL="428671" indent="0">
              <a:buNone/>
              <a:defRPr sz="469"/>
            </a:lvl3pPr>
            <a:lvl4pPr marL="643006" indent="0">
              <a:buNone/>
              <a:defRPr sz="422"/>
            </a:lvl4pPr>
            <a:lvl5pPr marL="857341" indent="0">
              <a:buNone/>
              <a:defRPr sz="422"/>
            </a:lvl5pPr>
            <a:lvl6pPr marL="1071677" indent="0">
              <a:buNone/>
              <a:defRPr sz="422"/>
            </a:lvl6pPr>
            <a:lvl7pPr marL="1286012" indent="0">
              <a:buNone/>
              <a:defRPr sz="422"/>
            </a:lvl7pPr>
            <a:lvl8pPr marL="1500348" indent="0">
              <a:buNone/>
              <a:defRPr sz="422"/>
            </a:lvl8pPr>
            <a:lvl9pPr marL="1714683" indent="0">
              <a:buNone/>
              <a:defRPr sz="42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09/12/202323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14313" y="190721"/>
            <a:ext cx="3857625" cy="7937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4313" y="1111250"/>
            <a:ext cx="3857625" cy="31430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14313" y="4414132"/>
            <a:ext cx="1000125" cy="2535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6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09/12/202323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64469" y="4414132"/>
            <a:ext cx="1357313" cy="2535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6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071813" y="4414132"/>
            <a:ext cx="1000125" cy="2535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6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28671" rtl="0" eaLnBrk="1" latinLnBrk="0" hangingPunct="1">
        <a:spcBef>
          <a:spcPct val="0"/>
        </a:spcBef>
        <a:buNone/>
        <a:defRPr sz="206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60752" indent="-160752" algn="l" defTabSz="428671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48295" indent="-133960" algn="l" defTabSz="428671" rtl="0" eaLnBrk="1" latinLnBrk="0" hangingPunct="1">
        <a:spcBef>
          <a:spcPct val="20000"/>
        </a:spcBef>
        <a:buFont typeface="Arial" pitchFamily="34" charset="0"/>
        <a:buChar char="–"/>
        <a:defRPr sz="1313" kern="1200">
          <a:solidFill>
            <a:schemeClr val="tx1"/>
          </a:solidFill>
          <a:latin typeface="+mn-lt"/>
          <a:ea typeface="+mn-ea"/>
          <a:cs typeface="+mn-cs"/>
        </a:defRPr>
      </a:lvl2pPr>
      <a:lvl3pPr marL="535838" indent="-107168" algn="l" defTabSz="428671" rtl="0" eaLnBrk="1" latinLnBrk="0" hangingPunct="1">
        <a:spcBef>
          <a:spcPct val="20000"/>
        </a:spcBef>
        <a:buFont typeface="Arial" pitchFamily="34" charset="0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3pPr>
      <a:lvl4pPr marL="750174" indent="-107168" algn="l" defTabSz="428671" rtl="0" eaLnBrk="1" latinLnBrk="0" hangingPunct="1">
        <a:spcBef>
          <a:spcPct val="20000"/>
        </a:spcBef>
        <a:buFont typeface="Arial" pitchFamily="34" charset="0"/>
        <a:buChar char="–"/>
        <a:defRPr sz="938" kern="1200">
          <a:solidFill>
            <a:schemeClr val="tx1"/>
          </a:solidFill>
          <a:latin typeface="+mn-lt"/>
          <a:ea typeface="+mn-ea"/>
          <a:cs typeface="+mn-cs"/>
        </a:defRPr>
      </a:lvl4pPr>
      <a:lvl5pPr marL="964509" indent="-107168" algn="l" defTabSz="428671" rtl="0" eaLnBrk="1" latinLnBrk="0" hangingPunct="1">
        <a:spcBef>
          <a:spcPct val="20000"/>
        </a:spcBef>
        <a:buFont typeface="Arial" pitchFamily="34" charset="0"/>
        <a:buChar char="»"/>
        <a:defRPr sz="938" kern="1200">
          <a:solidFill>
            <a:schemeClr val="tx1"/>
          </a:solidFill>
          <a:latin typeface="+mn-lt"/>
          <a:ea typeface="+mn-ea"/>
          <a:cs typeface="+mn-cs"/>
        </a:defRPr>
      </a:lvl5pPr>
      <a:lvl6pPr marL="1178844" indent="-107168" algn="l" defTabSz="428671" rtl="0" eaLnBrk="1" latinLnBrk="0" hangingPunct="1">
        <a:spcBef>
          <a:spcPct val="20000"/>
        </a:spcBef>
        <a:buFont typeface="Arial" pitchFamily="34" charset="0"/>
        <a:buChar char="•"/>
        <a:defRPr sz="938" kern="1200">
          <a:solidFill>
            <a:schemeClr val="tx1"/>
          </a:solidFill>
          <a:latin typeface="+mn-lt"/>
          <a:ea typeface="+mn-ea"/>
          <a:cs typeface="+mn-cs"/>
        </a:defRPr>
      </a:lvl6pPr>
      <a:lvl7pPr marL="1393180" indent="-107168" algn="l" defTabSz="428671" rtl="0" eaLnBrk="1" latinLnBrk="0" hangingPunct="1">
        <a:spcBef>
          <a:spcPct val="20000"/>
        </a:spcBef>
        <a:buFont typeface="Arial" pitchFamily="34" charset="0"/>
        <a:buChar char="•"/>
        <a:defRPr sz="938" kern="1200">
          <a:solidFill>
            <a:schemeClr val="tx1"/>
          </a:solidFill>
          <a:latin typeface="+mn-lt"/>
          <a:ea typeface="+mn-ea"/>
          <a:cs typeface="+mn-cs"/>
        </a:defRPr>
      </a:lvl7pPr>
      <a:lvl8pPr marL="1607515" indent="-107168" algn="l" defTabSz="428671" rtl="0" eaLnBrk="1" latinLnBrk="0" hangingPunct="1">
        <a:spcBef>
          <a:spcPct val="20000"/>
        </a:spcBef>
        <a:buFont typeface="Arial" pitchFamily="34" charset="0"/>
        <a:buChar char="•"/>
        <a:defRPr sz="938" kern="1200">
          <a:solidFill>
            <a:schemeClr val="tx1"/>
          </a:solidFill>
          <a:latin typeface="+mn-lt"/>
          <a:ea typeface="+mn-ea"/>
          <a:cs typeface="+mn-cs"/>
        </a:defRPr>
      </a:lvl8pPr>
      <a:lvl9pPr marL="1821851" indent="-107168" algn="l" defTabSz="428671" rtl="0" eaLnBrk="1" latinLnBrk="0" hangingPunct="1">
        <a:spcBef>
          <a:spcPct val="20000"/>
        </a:spcBef>
        <a:buFont typeface="Arial" pitchFamily="34" charset="0"/>
        <a:buChar char="•"/>
        <a:defRPr sz="9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28671" rtl="0" eaLnBrk="1" latinLnBrk="0" hangingPunct="1">
        <a:defRPr sz="844" kern="1200">
          <a:solidFill>
            <a:schemeClr val="tx1"/>
          </a:solidFill>
          <a:latin typeface="+mn-lt"/>
          <a:ea typeface="+mn-ea"/>
          <a:cs typeface="+mn-cs"/>
        </a:defRPr>
      </a:lvl1pPr>
      <a:lvl2pPr marL="214335" algn="l" defTabSz="428671" rtl="0" eaLnBrk="1" latinLnBrk="0" hangingPunct="1">
        <a:defRPr sz="844" kern="1200">
          <a:solidFill>
            <a:schemeClr val="tx1"/>
          </a:solidFill>
          <a:latin typeface="+mn-lt"/>
          <a:ea typeface="+mn-ea"/>
          <a:cs typeface="+mn-cs"/>
        </a:defRPr>
      </a:lvl2pPr>
      <a:lvl3pPr marL="428671" algn="l" defTabSz="428671" rtl="0" eaLnBrk="1" latinLnBrk="0" hangingPunct="1">
        <a:defRPr sz="844" kern="1200">
          <a:solidFill>
            <a:schemeClr val="tx1"/>
          </a:solidFill>
          <a:latin typeface="+mn-lt"/>
          <a:ea typeface="+mn-ea"/>
          <a:cs typeface="+mn-cs"/>
        </a:defRPr>
      </a:lvl3pPr>
      <a:lvl4pPr marL="643006" algn="l" defTabSz="428671" rtl="0" eaLnBrk="1" latinLnBrk="0" hangingPunct="1">
        <a:defRPr sz="844" kern="1200">
          <a:solidFill>
            <a:schemeClr val="tx1"/>
          </a:solidFill>
          <a:latin typeface="+mn-lt"/>
          <a:ea typeface="+mn-ea"/>
          <a:cs typeface="+mn-cs"/>
        </a:defRPr>
      </a:lvl4pPr>
      <a:lvl5pPr marL="857341" algn="l" defTabSz="428671" rtl="0" eaLnBrk="1" latinLnBrk="0" hangingPunct="1">
        <a:defRPr sz="844" kern="1200">
          <a:solidFill>
            <a:schemeClr val="tx1"/>
          </a:solidFill>
          <a:latin typeface="+mn-lt"/>
          <a:ea typeface="+mn-ea"/>
          <a:cs typeface="+mn-cs"/>
        </a:defRPr>
      </a:lvl5pPr>
      <a:lvl6pPr marL="1071677" algn="l" defTabSz="428671" rtl="0" eaLnBrk="1" latinLnBrk="0" hangingPunct="1">
        <a:defRPr sz="844" kern="1200">
          <a:solidFill>
            <a:schemeClr val="tx1"/>
          </a:solidFill>
          <a:latin typeface="+mn-lt"/>
          <a:ea typeface="+mn-ea"/>
          <a:cs typeface="+mn-cs"/>
        </a:defRPr>
      </a:lvl6pPr>
      <a:lvl7pPr marL="1286012" algn="l" defTabSz="428671" rtl="0" eaLnBrk="1" latinLnBrk="0" hangingPunct="1">
        <a:defRPr sz="844" kern="1200">
          <a:solidFill>
            <a:schemeClr val="tx1"/>
          </a:solidFill>
          <a:latin typeface="+mn-lt"/>
          <a:ea typeface="+mn-ea"/>
          <a:cs typeface="+mn-cs"/>
        </a:defRPr>
      </a:lvl7pPr>
      <a:lvl8pPr marL="1500348" algn="l" defTabSz="428671" rtl="0" eaLnBrk="1" latinLnBrk="0" hangingPunct="1">
        <a:defRPr sz="844" kern="1200">
          <a:solidFill>
            <a:schemeClr val="tx1"/>
          </a:solidFill>
          <a:latin typeface="+mn-lt"/>
          <a:ea typeface="+mn-ea"/>
          <a:cs typeface="+mn-cs"/>
        </a:defRPr>
      </a:lvl8pPr>
      <a:lvl9pPr marL="1714683" algn="l" defTabSz="428671" rtl="0" eaLnBrk="1" latinLnBrk="0" hangingPunct="1">
        <a:defRPr sz="84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gif"/><Relationship Id="rId5" Type="http://schemas.openxmlformats.org/officeDocument/2006/relationships/image" Target="../media/image4.gif"/><Relationship Id="rId4" Type="http://schemas.openxmlformats.org/officeDocument/2006/relationships/image" Target="../media/image3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224" y="-1008"/>
            <a:ext cx="8572500" cy="7129641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6" t="-52828" b="-25121"/>
            </a:stretch>
          </a:blipFill>
        </p:spPr>
        <p:txBody>
          <a:bodyPr/>
          <a:lstStyle/>
          <a:p>
            <a:endParaRPr lang="en-US" sz="464"/>
          </a:p>
        </p:txBody>
      </p:sp>
      <p:sp>
        <p:nvSpPr>
          <p:cNvPr id="3" name="Freeform 3"/>
          <p:cNvSpPr/>
          <p:nvPr/>
        </p:nvSpPr>
        <p:spPr>
          <a:xfrm>
            <a:off x="3034659" y="6595515"/>
            <a:ext cx="2570488" cy="377225"/>
          </a:xfrm>
          <a:custGeom>
            <a:avLst/>
            <a:gdLst/>
            <a:ahLst/>
            <a:cxnLst/>
            <a:rect l="l" t="t" r="r" b="b"/>
            <a:pathLst>
              <a:path w="5483707" h="8601662">
                <a:moveTo>
                  <a:pt x="0" y="0"/>
                </a:moveTo>
                <a:lnTo>
                  <a:pt x="5483707" y="0"/>
                </a:lnTo>
                <a:lnTo>
                  <a:pt x="5483707" y="8601661"/>
                </a:lnTo>
                <a:lnTo>
                  <a:pt x="0" y="8601661"/>
                </a:lnTo>
                <a:lnTo>
                  <a:pt x="0" y="0"/>
                </a:lnTo>
                <a:close/>
              </a:path>
            </a:pathLst>
          </a:custGeom>
          <a:noFill/>
        </p:spPr>
        <p:txBody>
          <a:bodyPr/>
          <a:lstStyle/>
          <a:p>
            <a:r>
              <a:rPr lang="en-US" sz="1600" b="1">
                <a:latin typeface="Georgia" panose="02040502050405020303" pitchFamily="18" charset="0"/>
              </a:rPr>
              <a:t>Nhấn F để về trang chủ</a:t>
            </a:r>
          </a:p>
        </p:txBody>
      </p:sp>
      <p:sp>
        <p:nvSpPr>
          <p:cNvPr id="4" name="Freeform 4"/>
          <p:cNvSpPr/>
          <p:nvPr/>
        </p:nvSpPr>
        <p:spPr>
          <a:xfrm>
            <a:off x="5928723" y="900544"/>
            <a:ext cx="2570488" cy="4032029"/>
          </a:xfrm>
          <a:custGeom>
            <a:avLst/>
            <a:gdLst/>
            <a:ahLst/>
            <a:cxnLst/>
            <a:rect l="l" t="t" r="r" b="b"/>
            <a:pathLst>
              <a:path w="5483707" h="8601662">
                <a:moveTo>
                  <a:pt x="0" y="0"/>
                </a:moveTo>
                <a:lnTo>
                  <a:pt x="5483707" y="0"/>
                </a:lnTo>
                <a:lnTo>
                  <a:pt x="5483707" y="8601661"/>
                </a:lnTo>
                <a:lnTo>
                  <a:pt x="0" y="860166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b="-10872"/>
            </a:stretch>
          </a:blipFill>
        </p:spPr>
        <p:txBody>
          <a:bodyPr/>
          <a:lstStyle/>
          <a:p>
            <a:endParaRPr lang="en-US" sz="464"/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6422" y="10528"/>
            <a:ext cx="4822031" cy="4822031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-267939" y="1212281"/>
            <a:ext cx="9127293" cy="11987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41"/>
              </a:lnSpc>
            </a:pPr>
            <a:r>
              <a:rPr lang="en-US" sz="4400" b="1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Archive Bold"/>
              </a:rPr>
              <a:t>BẠN ĐÃ GIẢI MÃ THÀNH CÔNG </a:t>
            </a:r>
          </a:p>
          <a:p>
            <a:pPr algn="ctr">
              <a:lnSpc>
                <a:spcPts val="4641"/>
              </a:lnSpc>
            </a:pPr>
            <a:r>
              <a:rPr lang="en-US" sz="4400" b="1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Archive Bold"/>
              </a:rPr>
              <a:t>TẤT CẢ CÁC MÊ CUNG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3750469" y="-19050"/>
            <a:ext cx="4822031" cy="4822031"/>
          </a:xfrm>
          <a:prstGeom prst="rect">
            <a:avLst/>
          </a:prstGeom>
        </p:spPr>
      </p:pic>
      <p:pic>
        <p:nvPicPr>
          <p:cNvPr id="14" name="Picture 13" descr="A gold trophy on a red background&#10;&#10;Description automatically generated">
            <a:extLst>
              <a:ext uri="{FF2B5EF4-FFF2-40B4-BE49-F238E27FC236}">
                <a16:creationId xmlns:a16="http://schemas.microsoft.com/office/drawing/2014/main" id="{81E14631-8861-53F0-3417-95C41AA09A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3526" y="2432079"/>
            <a:ext cx="3078632" cy="307863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3713924" y="2209215"/>
            <a:ext cx="4852154" cy="4852154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36F8A989-C862-F035-EE90-9D2605178EC1}"/>
              </a:ext>
            </a:extLst>
          </p:cNvPr>
          <p:cNvSpPr/>
          <p:nvPr/>
        </p:nvSpPr>
        <p:spPr>
          <a:xfrm>
            <a:off x="2321599" y="596308"/>
            <a:ext cx="3996608" cy="923330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ArchUp">
              <a:avLst/>
            </a:prstTxWarp>
            <a:spAutoFit/>
          </a:bodyPr>
          <a:lstStyle/>
          <a:p>
            <a:pPr algn="ctr"/>
            <a:r>
              <a:rPr lang="en-US" sz="5400" b="1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Aachen" panose="02020500000000000000" pitchFamily="18" charset="0"/>
                <a:ea typeface="Aachen" panose="02020500000000000000" pitchFamily="18" charset="0"/>
                <a:cs typeface="Aachen" panose="02020500000000000000" pitchFamily="18" charset="0"/>
              </a:rPr>
              <a:t>CHÚC MỪNG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44582" y="2209215"/>
            <a:ext cx="4852154" cy="485215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 tmFilter="0, 0; .2, .5; .8, .5; 1, 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500" autoRev="1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19</Words>
  <Application>Microsoft Office PowerPoint</Application>
  <PresentationFormat>Custom</PresentationFormat>
  <Paragraphs>4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Georgia</vt:lpstr>
      <vt:lpstr>Aachen</vt:lpstr>
      <vt:lpstr>Archive Bold</vt:lpstr>
      <vt:lpstr>Calibri</vt:lpstr>
      <vt:lpstr>Arial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Yellow Bright Winner Announcement Facebook Post</dc:title>
  <dc:creator>Tu Ne</dc:creator>
  <cp:lastModifiedBy>DOAN HUYNH NGUYEN CHAU THANH  TU</cp:lastModifiedBy>
  <cp:revision>5</cp:revision>
  <dcterms:created xsi:type="dcterms:W3CDTF">2006-08-16T00:00:00Z</dcterms:created>
  <dcterms:modified xsi:type="dcterms:W3CDTF">2023-12-09T11:54:16Z</dcterms:modified>
  <dc:identifier>DAF2e1Kw1K8</dc:identifier>
</cp:coreProperties>
</file>